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3" r:id="rId4"/>
    <p:sldId id="258" r:id="rId5"/>
    <p:sldId id="259" r:id="rId6"/>
    <p:sldId id="260" r:id="rId7"/>
    <p:sldId id="261" r:id="rId8"/>
    <p:sldId id="262"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47AC92-9FAA-499F-B871-838B55716EBF}" type="datetimeFigureOut">
              <a:rPr lang="en-US" smtClean="0"/>
              <a:t>3/26/2015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B2FEEF-AC3C-4E0D-A1E3-22F7CB4ABE5D}" type="slidenum">
              <a:rPr lang="en-US" smtClean="0"/>
              <a:t>‹#›</a:t>
            </a:fld>
            <a:endParaRPr lang="en-US"/>
          </a:p>
        </p:txBody>
      </p:sp>
    </p:spTree>
    <p:extLst>
      <p:ext uri="{BB962C8B-B14F-4D97-AF65-F5344CB8AC3E}">
        <p14:creationId xmlns:p14="http://schemas.microsoft.com/office/powerpoint/2010/main" val="2844810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B2FEEF-AC3C-4E0D-A1E3-22F7CB4ABE5D}" type="slidenum">
              <a:rPr lang="en-US" smtClean="0"/>
              <a:t>2</a:t>
            </a:fld>
            <a:endParaRPr lang="en-US"/>
          </a:p>
        </p:txBody>
      </p:sp>
    </p:spTree>
    <p:extLst>
      <p:ext uri="{BB962C8B-B14F-4D97-AF65-F5344CB8AC3E}">
        <p14:creationId xmlns:p14="http://schemas.microsoft.com/office/powerpoint/2010/main" val="73161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needs to be balanced with the following information found just below this chart in the textbook “Although each training zone on this continuum has its advantages, athletes should not devote 100% of their training time to one </a:t>
            </a:r>
            <a:r>
              <a:rPr lang="en-US" baseline="0" dirty="0" err="1" smtClean="0"/>
              <a:t>genral</a:t>
            </a:r>
            <a:r>
              <a:rPr lang="en-US" baseline="0" dirty="0" smtClean="0"/>
              <a:t> zone as a way to avoid encountering training plateaus or overtraining. It is recommended that novice to intermediate lifters resistance train with loads corresponding to 67% to 85% of 1 RM for 6 to 12 repetitions.</a:t>
            </a:r>
          </a:p>
        </p:txBody>
      </p:sp>
      <p:sp>
        <p:nvSpPr>
          <p:cNvPr id="4" name="Slide Number Placeholder 3"/>
          <p:cNvSpPr>
            <a:spLocks noGrp="1"/>
          </p:cNvSpPr>
          <p:nvPr>
            <p:ph type="sldNum" sz="quarter" idx="10"/>
          </p:nvPr>
        </p:nvSpPr>
        <p:spPr/>
        <p:txBody>
          <a:bodyPr/>
          <a:lstStyle/>
          <a:p>
            <a:fld id="{A4B2FEEF-AC3C-4E0D-A1E3-22F7CB4ABE5D}" type="slidenum">
              <a:rPr lang="en-US" smtClean="0"/>
              <a:t>4</a:t>
            </a:fld>
            <a:endParaRPr lang="en-US"/>
          </a:p>
        </p:txBody>
      </p:sp>
    </p:spTree>
    <p:extLst>
      <p:ext uri="{BB962C8B-B14F-4D97-AF65-F5344CB8AC3E}">
        <p14:creationId xmlns:p14="http://schemas.microsoft.com/office/powerpoint/2010/main" val="153734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970247-7AE5-4189-840D-A885D692C200}"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7AB81-3662-44C8-B1EA-362A053437EA}" type="slidenum">
              <a:rPr lang="en-US" smtClean="0"/>
              <a:t>‹#›</a:t>
            </a:fld>
            <a:endParaRPr lang="en-US"/>
          </a:p>
        </p:txBody>
      </p:sp>
    </p:spTree>
    <p:extLst>
      <p:ext uri="{BB962C8B-B14F-4D97-AF65-F5344CB8AC3E}">
        <p14:creationId xmlns:p14="http://schemas.microsoft.com/office/powerpoint/2010/main" val="736320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970247-7AE5-4189-840D-A885D692C200}"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7AB81-3662-44C8-B1EA-362A053437EA}" type="slidenum">
              <a:rPr lang="en-US" smtClean="0"/>
              <a:t>‹#›</a:t>
            </a:fld>
            <a:endParaRPr lang="en-US"/>
          </a:p>
        </p:txBody>
      </p:sp>
    </p:spTree>
    <p:extLst>
      <p:ext uri="{BB962C8B-B14F-4D97-AF65-F5344CB8AC3E}">
        <p14:creationId xmlns:p14="http://schemas.microsoft.com/office/powerpoint/2010/main" val="332869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970247-7AE5-4189-840D-A885D692C200}"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7AB81-3662-44C8-B1EA-362A053437EA}" type="slidenum">
              <a:rPr lang="en-US" smtClean="0"/>
              <a:t>‹#›</a:t>
            </a:fld>
            <a:endParaRPr lang="en-US"/>
          </a:p>
        </p:txBody>
      </p:sp>
    </p:spTree>
    <p:extLst>
      <p:ext uri="{BB962C8B-B14F-4D97-AF65-F5344CB8AC3E}">
        <p14:creationId xmlns:p14="http://schemas.microsoft.com/office/powerpoint/2010/main" val="85631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970247-7AE5-4189-840D-A885D692C200}"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7AB81-3662-44C8-B1EA-362A053437EA}" type="slidenum">
              <a:rPr lang="en-US" smtClean="0"/>
              <a:t>‹#›</a:t>
            </a:fld>
            <a:endParaRPr lang="en-US"/>
          </a:p>
        </p:txBody>
      </p:sp>
    </p:spTree>
    <p:extLst>
      <p:ext uri="{BB962C8B-B14F-4D97-AF65-F5344CB8AC3E}">
        <p14:creationId xmlns:p14="http://schemas.microsoft.com/office/powerpoint/2010/main" val="392095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970247-7AE5-4189-840D-A885D692C200}"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7AB81-3662-44C8-B1EA-362A053437EA}" type="slidenum">
              <a:rPr lang="en-US" smtClean="0"/>
              <a:t>‹#›</a:t>
            </a:fld>
            <a:endParaRPr lang="en-US"/>
          </a:p>
        </p:txBody>
      </p:sp>
    </p:spTree>
    <p:extLst>
      <p:ext uri="{BB962C8B-B14F-4D97-AF65-F5344CB8AC3E}">
        <p14:creationId xmlns:p14="http://schemas.microsoft.com/office/powerpoint/2010/main" val="24548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970247-7AE5-4189-840D-A885D692C200}" type="datetimeFigureOut">
              <a:rPr lang="en-US" smtClean="0"/>
              <a:t>3/26/2015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7AB81-3662-44C8-B1EA-362A053437EA}" type="slidenum">
              <a:rPr lang="en-US" smtClean="0"/>
              <a:t>‹#›</a:t>
            </a:fld>
            <a:endParaRPr lang="en-US"/>
          </a:p>
        </p:txBody>
      </p:sp>
    </p:spTree>
    <p:extLst>
      <p:ext uri="{BB962C8B-B14F-4D97-AF65-F5344CB8AC3E}">
        <p14:creationId xmlns:p14="http://schemas.microsoft.com/office/powerpoint/2010/main" val="2182918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970247-7AE5-4189-840D-A885D692C200}" type="datetimeFigureOut">
              <a:rPr lang="en-US" smtClean="0"/>
              <a:t>3/26/2015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77AB81-3662-44C8-B1EA-362A053437EA}" type="slidenum">
              <a:rPr lang="en-US" smtClean="0"/>
              <a:t>‹#›</a:t>
            </a:fld>
            <a:endParaRPr lang="en-US"/>
          </a:p>
        </p:txBody>
      </p:sp>
    </p:spTree>
    <p:extLst>
      <p:ext uri="{BB962C8B-B14F-4D97-AF65-F5344CB8AC3E}">
        <p14:creationId xmlns:p14="http://schemas.microsoft.com/office/powerpoint/2010/main" val="623553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970247-7AE5-4189-840D-A885D692C200}" type="datetimeFigureOut">
              <a:rPr lang="en-US" smtClean="0"/>
              <a:t>3/26/2015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77AB81-3662-44C8-B1EA-362A053437EA}" type="slidenum">
              <a:rPr lang="en-US" smtClean="0"/>
              <a:t>‹#›</a:t>
            </a:fld>
            <a:endParaRPr lang="en-US"/>
          </a:p>
        </p:txBody>
      </p:sp>
    </p:spTree>
    <p:extLst>
      <p:ext uri="{BB962C8B-B14F-4D97-AF65-F5344CB8AC3E}">
        <p14:creationId xmlns:p14="http://schemas.microsoft.com/office/powerpoint/2010/main" val="1223798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970247-7AE5-4189-840D-A885D692C200}" type="datetimeFigureOut">
              <a:rPr lang="en-US" smtClean="0"/>
              <a:t>3/26/2015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77AB81-3662-44C8-B1EA-362A053437EA}" type="slidenum">
              <a:rPr lang="en-US" smtClean="0"/>
              <a:t>‹#›</a:t>
            </a:fld>
            <a:endParaRPr lang="en-US"/>
          </a:p>
        </p:txBody>
      </p:sp>
    </p:spTree>
    <p:extLst>
      <p:ext uri="{BB962C8B-B14F-4D97-AF65-F5344CB8AC3E}">
        <p14:creationId xmlns:p14="http://schemas.microsoft.com/office/powerpoint/2010/main" val="391659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970247-7AE5-4189-840D-A885D692C200}" type="datetimeFigureOut">
              <a:rPr lang="en-US" smtClean="0"/>
              <a:t>3/26/2015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7AB81-3662-44C8-B1EA-362A053437EA}" type="slidenum">
              <a:rPr lang="en-US" smtClean="0"/>
              <a:t>‹#›</a:t>
            </a:fld>
            <a:endParaRPr lang="en-US"/>
          </a:p>
        </p:txBody>
      </p:sp>
    </p:spTree>
    <p:extLst>
      <p:ext uri="{BB962C8B-B14F-4D97-AF65-F5344CB8AC3E}">
        <p14:creationId xmlns:p14="http://schemas.microsoft.com/office/powerpoint/2010/main" val="152970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970247-7AE5-4189-840D-A885D692C200}" type="datetimeFigureOut">
              <a:rPr lang="en-US" smtClean="0"/>
              <a:t>3/26/2015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7AB81-3662-44C8-B1EA-362A053437EA}" type="slidenum">
              <a:rPr lang="en-US" smtClean="0"/>
              <a:t>‹#›</a:t>
            </a:fld>
            <a:endParaRPr lang="en-US"/>
          </a:p>
        </p:txBody>
      </p:sp>
    </p:spTree>
    <p:extLst>
      <p:ext uri="{BB962C8B-B14F-4D97-AF65-F5344CB8AC3E}">
        <p14:creationId xmlns:p14="http://schemas.microsoft.com/office/powerpoint/2010/main" val="1475051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970247-7AE5-4189-840D-A885D692C200}" type="datetimeFigureOut">
              <a:rPr lang="en-US" smtClean="0"/>
              <a:t>3/26/2015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77AB81-3662-44C8-B1EA-362A053437EA}" type="slidenum">
              <a:rPr lang="en-US" smtClean="0"/>
              <a:t>‹#›</a:t>
            </a:fld>
            <a:endParaRPr lang="en-US"/>
          </a:p>
        </p:txBody>
      </p:sp>
    </p:spTree>
    <p:extLst>
      <p:ext uri="{BB962C8B-B14F-4D97-AF65-F5344CB8AC3E}">
        <p14:creationId xmlns:p14="http://schemas.microsoft.com/office/powerpoint/2010/main" val="786455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National Strength and Conditioning Association</a:t>
            </a:r>
            <a:endParaRPr lang="en-US" dirty="0"/>
          </a:p>
        </p:txBody>
      </p:sp>
      <p:sp>
        <p:nvSpPr>
          <p:cNvPr id="3" name="Subtitle 2"/>
          <p:cNvSpPr>
            <a:spLocks noGrp="1"/>
          </p:cNvSpPr>
          <p:nvPr>
            <p:ph type="subTitle" idx="1"/>
          </p:nvPr>
        </p:nvSpPr>
        <p:spPr/>
        <p:txBody>
          <a:bodyPr/>
          <a:lstStyle/>
          <a:p>
            <a:r>
              <a:rPr lang="en-US" dirty="0" smtClean="0"/>
              <a:t>NSCA’s Guide to Program Design</a:t>
            </a:r>
            <a:endParaRPr lang="en-US" dirty="0"/>
          </a:p>
        </p:txBody>
      </p:sp>
    </p:spTree>
    <p:extLst>
      <p:ext uri="{BB962C8B-B14F-4D97-AF65-F5344CB8AC3E}">
        <p14:creationId xmlns:p14="http://schemas.microsoft.com/office/powerpoint/2010/main" val="1579493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Contributions of the Energy Systems for Different Sports</a:t>
            </a:r>
            <a:endParaRPr lang="en-US" sz="24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90600"/>
            <a:ext cx="9067800" cy="769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604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Contributions of the Energy Systems for Different Sports</a:t>
            </a:r>
            <a:endParaRPr lang="en-US" sz="24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200400"/>
            <a:ext cx="8534400" cy="944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996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the Body Reacts to Working Out</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505" y="1523999"/>
            <a:ext cx="6640784" cy="5014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0063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the Body Reacts to Working Out – Look #2</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76400"/>
            <a:ext cx="6934200" cy="4338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296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Many Repetitions Should I Perform?</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3782" y="1600200"/>
            <a:ext cx="803643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165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the Body Changes from Working Out</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46" y="1600200"/>
            <a:ext cx="8903954"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064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the Body Changes from Working Out</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40890"/>
            <a:ext cx="9135215" cy="5500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503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the Body Changes from Working Out</a:t>
            </a:r>
            <a:endParaRPr lang="en-US" dirty="0"/>
          </a:p>
        </p:txBody>
      </p:sp>
      <p:sp>
        <p:nvSpPr>
          <p:cNvPr id="3" name="Content Placeholder 2"/>
          <p:cNvSpPr>
            <a:spLocks noGrp="1"/>
          </p:cNvSpPr>
          <p:nvPr>
            <p:ph idx="1"/>
          </p:nvPr>
        </p:nvSpPr>
        <p:spPr/>
        <p:txBody>
          <a:bodyPr/>
          <a:lstStyle/>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8938339"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964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the Body Changes from Working Out</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181947" cy="3798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9590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Contributions of the Energy Systems for Different Sports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11779"/>
            <a:ext cx="6553200" cy="5305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9403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171</Words>
  <Application>Microsoft Office PowerPoint</Application>
  <PresentationFormat>On-screen Show (4:3)</PresentationFormat>
  <Paragraphs>15</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National Strength and Conditioning Association</vt:lpstr>
      <vt:lpstr>How the Body Reacts to Working Out</vt:lpstr>
      <vt:lpstr>How the Body Reacts to Working Out – Look #2</vt:lpstr>
      <vt:lpstr>How Many Repetitions Should I Perform?</vt:lpstr>
      <vt:lpstr>How the Body Changes from Working Out</vt:lpstr>
      <vt:lpstr>How the Body Changes from Working Out</vt:lpstr>
      <vt:lpstr>How the Body Changes from Working Out</vt:lpstr>
      <vt:lpstr>How the Body Changes from Working Out</vt:lpstr>
      <vt:lpstr>Contributions of the Energy Systems for Different Sports</vt:lpstr>
      <vt:lpstr>Contributions of the Energy Systems for Different Sports</vt:lpstr>
      <vt:lpstr>Contributions of the Energy Systems for Different Sports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Strength and Conditioning Association</dc:title>
  <dc:creator>profile</dc:creator>
  <cp:lastModifiedBy>profile</cp:lastModifiedBy>
  <cp:revision>5</cp:revision>
  <dcterms:created xsi:type="dcterms:W3CDTF">2015-03-09T23:46:27Z</dcterms:created>
  <dcterms:modified xsi:type="dcterms:W3CDTF">2015-03-26T17:54:17Z</dcterms:modified>
</cp:coreProperties>
</file>